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1" autoAdjust="0"/>
    <p:restoredTop sz="94660"/>
  </p:normalViewPr>
  <p:slideViewPr>
    <p:cSldViewPr>
      <p:cViewPr>
        <p:scale>
          <a:sx n="150" d="100"/>
          <a:sy n="150" d="100"/>
        </p:scale>
        <p:origin x="2868" y="3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243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99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957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25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47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45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35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1294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549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524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435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1C31D-3D63-44BA-91A4-DC6B63E0CE30}" type="datetimeFigureOut">
              <a:rPr kumimoji="1" lang="ja-JP" altLang="en-US" smtClean="0"/>
              <a:t>2015/11/5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6B847-9091-479E-A921-F379E881EE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87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553" y="3584048"/>
            <a:ext cx="3957828" cy="2783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グループ化 14"/>
          <p:cNvGrpSpPr/>
          <p:nvPr/>
        </p:nvGrpSpPr>
        <p:grpSpPr>
          <a:xfrm>
            <a:off x="576817" y="1305161"/>
            <a:ext cx="5038619" cy="3515002"/>
            <a:chOff x="134856" y="874020"/>
            <a:chExt cx="5038619" cy="3515002"/>
          </a:xfrm>
        </p:grpSpPr>
        <p:sp>
          <p:nvSpPr>
            <p:cNvPr id="146" name="角丸四角形 318"/>
            <p:cNvSpPr/>
            <p:nvPr/>
          </p:nvSpPr>
          <p:spPr>
            <a:xfrm>
              <a:off x="1323403" y="1567538"/>
              <a:ext cx="281962" cy="2163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00"/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2808766" y="1063907"/>
              <a:ext cx="1219205" cy="23804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00"/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233916" y="1142977"/>
              <a:ext cx="3681200" cy="43290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00"/>
            </a:p>
          </p:txBody>
        </p:sp>
        <p:sp>
          <p:nvSpPr>
            <p:cNvPr id="77" name="角丸四角形 318"/>
            <p:cNvSpPr/>
            <p:nvPr/>
          </p:nvSpPr>
          <p:spPr>
            <a:xfrm>
              <a:off x="233916" y="1405707"/>
              <a:ext cx="1371449" cy="17017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00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1064337" y="1419598"/>
              <a:ext cx="75798" cy="806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00"/>
            </a:p>
          </p:txBody>
        </p:sp>
        <p:grpSp>
          <p:nvGrpSpPr>
            <p:cNvPr id="281" name="グループ化 280"/>
            <p:cNvGrpSpPr/>
            <p:nvPr/>
          </p:nvGrpSpPr>
          <p:grpSpPr>
            <a:xfrm>
              <a:off x="233916" y="1689367"/>
              <a:ext cx="3309067" cy="1560935"/>
              <a:chOff x="38779" y="2211684"/>
              <a:chExt cx="6283982" cy="2964246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318" name="正方形/長方形 317"/>
              <p:cNvSpPr/>
              <p:nvPr/>
            </p:nvSpPr>
            <p:spPr>
              <a:xfrm>
                <a:off x="2107736" y="2211684"/>
                <a:ext cx="4215025" cy="10433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0"/>
              </a:p>
            </p:txBody>
          </p:sp>
          <p:sp>
            <p:nvSpPr>
              <p:cNvPr id="319" name="角丸四角形 318"/>
              <p:cNvSpPr/>
              <p:nvPr/>
            </p:nvSpPr>
            <p:spPr>
              <a:xfrm>
                <a:off x="38779" y="2346233"/>
                <a:ext cx="3577167" cy="28296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00"/>
              </a:p>
            </p:txBody>
          </p:sp>
        </p:grpSp>
        <p:sp>
          <p:nvSpPr>
            <p:cNvPr id="4" name="角丸四角形 3"/>
            <p:cNvSpPr/>
            <p:nvPr/>
          </p:nvSpPr>
          <p:spPr>
            <a:xfrm>
              <a:off x="308024" y="2788324"/>
              <a:ext cx="832111" cy="341267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900" dirty="0" err="1" smtClean="0"/>
                <a:t>harktoolcli-genconfig</a:t>
              </a:r>
              <a:endParaRPr kumimoji="1" lang="ja-JP" altLang="en-US" sz="900" dirty="0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302515" y="1986244"/>
              <a:ext cx="832111" cy="341267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900" dirty="0" err="1" smtClean="0"/>
                <a:t>harktoolcli</a:t>
              </a:r>
              <a:r>
                <a:rPr lang="en-US" altLang="ja-JP" sz="900" dirty="0" smtClean="0"/>
                <a:t>-</a:t>
              </a:r>
              <a:br>
                <a:rPr lang="en-US" altLang="ja-JP" sz="900" dirty="0" smtClean="0"/>
              </a:br>
              <a:r>
                <a:rPr lang="en-US" altLang="ja-JP" sz="900" dirty="0" err="1" smtClean="0"/>
                <a:t>genneighbors</a:t>
              </a:r>
              <a:endParaRPr kumimoji="1" lang="ja-JP" altLang="en-US" sz="900" dirty="0"/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302515" y="1192374"/>
              <a:ext cx="832111" cy="341267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900" dirty="0" err="1" smtClean="0"/>
                <a:t>harktoolcli-genposxml</a:t>
              </a:r>
              <a:endParaRPr kumimoji="1" lang="ja-JP" altLang="en-US" sz="900" dirty="0"/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2117608" y="1811520"/>
              <a:ext cx="832111" cy="341267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900" dirty="0" err="1" smtClean="0"/>
                <a:t>harktoolcli-mergexmls</a:t>
              </a:r>
              <a:endParaRPr kumimoji="1" lang="ja-JP" altLang="en-US" sz="900" dirty="0"/>
            </a:p>
          </p:txBody>
        </p:sp>
        <p:sp>
          <p:nvSpPr>
            <p:cNvPr id="27" name="メモ 26"/>
            <p:cNvSpPr/>
            <p:nvPr/>
          </p:nvSpPr>
          <p:spPr>
            <a:xfrm flipV="1">
              <a:off x="1374214" y="2813256"/>
              <a:ext cx="264913" cy="291403"/>
            </a:xfrm>
            <a:prstGeom prst="foldedCorner">
              <a:avLst>
                <a:gd name="adj" fmla="val 34524"/>
              </a:avLst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900" dirty="0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1374214" y="1740440"/>
              <a:ext cx="264913" cy="298483"/>
              <a:chOff x="3707904" y="1643352"/>
              <a:chExt cx="503074" cy="566826"/>
            </a:xfrm>
          </p:grpSpPr>
          <p:sp>
            <p:nvSpPr>
              <p:cNvPr id="36" name="メモ 35"/>
              <p:cNvSpPr/>
              <p:nvPr/>
            </p:nvSpPr>
            <p:spPr>
              <a:xfrm flipV="1">
                <a:off x="3707904" y="1656797"/>
                <a:ext cx="503074" cy="553381"/>
              </a:xfrm>
              <a:prstGeom prst="foldedCorner">
                <a:avLst>
                  <a:gd name="adj" fmla="val 34524"/>
                </a:avLst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endParaRPr kumimoji="1" lang="ja-JP" altLang="en-US" sz="900" dirty="0"/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707904" y="1643352"/>
                <a:ext cx="503074" cy="55338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ja-JP" sz="900" dirty="0" smtClean="0">
                    <a:solidFill>
                      <a:sysClr val="windowText" lastClr="000000"/>
                    </a:solidFill>
                  </a:rPr>
                  <a:t>XML</a:t>
                </a:r>
                <a:endParaRPr kumimoji="1" lang="ja-JP" altLang="en-US" sz="9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>
              <a:off x="1374283" y="2277650"/>
              <a:ext cx="264913" cy="298483"/>
              <a:chOff x="3707904" y="1643352"/>
              <a:chExt cx="503074" cy="566826"/>
            </a:xfrm>
          </p:grpSpPr>
          <p:sp>
            <p:nvSpPr>
              <p:cNvPr id="44" name="メモ 43"/>
              <p:cNvSpPr/>
              <p:nvPr/>
            </p:nvSpPr>
            <p:spPr>
              <a:xfrm flipV="1">
                <a:off x="3707904" y="1656797"/>
                <a:ext cx="503074" cy="553381"/>
              </a:xfrm>
              <a:prstGeom prst="foldedCorner">
                <a:avLst>
                  <a:gd name="adj" fmla="val 34524"/>
                </a:avLst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endParaRPr kumimoji="1" lang="ja-JP" altLang="en-US" sz="900" dirty="0"/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707904" y="1643352"/>
                <a:ext cx="503074" cy="55338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ja-JP" sz="900" dirty="0" smtClean="0">
                    <a:solidFill>
                      <a:sysClr val="windowText" lastClr="000000"/>
                    </a:solidFill>
                  </a:rPr>
                  <a:t>XML</a:t>
                </a:r>
                <a:endParaRPr kumimoji="1" lang="ja-JP" altLang="en-US" sz="900" dirty="0">
                  <a:solidFill>
                    <a:sysClr val="windowText" lastClr="000000"/>
                  </a:solidFill>
                </a:endParaRPr>
              </a:p>
            </p:txBody>
          </p:sp>
        </p:grpSp>
        <p:cxnSp>
          <p:nvCxnSpPr>
            <p:cNvPr id="74" name="曲線コネクタ 73"/>
            <p:cNvCxnSpPr>
              <a:stCxn id="157" idx="3"/>
              <a:endCxn id="79" idx="1"/>
            </p:cNvCxnSpPr>
            <p:nvPr/>
          </p:nvCxnSpPr>
          <p:spPr>
            <a:xfrm>
              <a:off x="3411737" y="1989098"/>
              <a:ext cx="701855" cy="5767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prstDash val="sysDot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角丸四角形 78"/>
            <p:cNvSpPr/>
            <p:nvPr/>
          </p:nvSpPr>
          <p:spPr>
            <a:xfrm>
              <a:off x="4113592" y="1824232"/>
              <a:ext cx="832111" cy="341267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900" dirty="0" err="1" smtClean="0"/>
                <a:t>harktoolcli</a:t>
              </a:r>
              <a:r>
                <a:rPr lang="en-US" altLang="ja-JP" sz="900" dirty="0" smtClean="0"/>
                <a:t>-</a:t>
              </a:r>
              <a:br>
                <a:rPr lang="en-US" altLang="ja-JP" sz="900" dirty="0" smtClean="0"/>
              </a:br>
              <a:r>
                <a:rPr lang="en-US" altLang="ja-JP" sz="900" dirty="0" err="1" smtClean="0"/>
                <a:t>validxml</a:t>
              </a:r>
              <a:endParaRPr kumimoji="1" lang="ja-JP" altLang="en-US" sz="900" dirty="0"/>
            </a:p>
          </p:txBody>
        </p:sp>
        <p:sp>
          <p:nvSpPr>
            <p:cNvPr id="88" name="角丸四角形 87"/>
            <p:cNvSpPr/>
            <p:nvPr/>
          </p:nvSpPr>
          <p:spPr>
            <a:xfrm>
              <a:off x="4100374" y="3005653"/>
              <a:ext cx="832111" cy="341267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900" dirty="0" err="1" smtClean="0"/>
                <a:t>harktoolcli-validtf</a:t>
              </a:r>
              <a:endParaRPr kumimoji="1" lang="ja-JP" altLang="en-US" sz="900" dirty="0"/>
            </a:p>
          </p:txBody>
        </p:sp>
        <p:sp>
          <p:nvSpPr>
            <p:cNvPr id="96" name="角丸四角形 95"/>
            <p:cNvSpPr/>
            <p:nvPr/>
          </p:nvSpPr>
          <p:spPr>
            <a:xfrm>
              <a:off x="2886484" y="2568770"/>
              <a:ext cx="1098100" cy="417449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900" dirty="0" smtClean="0"/>
                <a:t>harktool5</a:t>
              </a:r>
            </a:p>
            <a:p>
              <a:pPr algn="ctr"/>
              <a:r>
                <a:rPr lang="en-US" altLang="ja-JP" sz="700" dirty="0" err="1" smtClean="0"/>
                <a:t>calctfimp</a:t>
              </a:r>
              <a:r>
                <a:rPr lang="en-US" altLang="ja-JP" sz="700" dirty="0" smtClean="0"/>
                <a:t> / </a:t>
              </a:r>
              <a:r>
                <a:rPr lang="en-US" altLang="ja-JP" sz="700" dirty="0" err="1" smtClean="0"/>
                <a:t>calctfrec</a:t>
              </a:r>
              <a:endParaRPr lang="en-US" altLang="ja-JP" sz="700" dirty="0" smtClean="0"/>
            </a:p>
            <a:p>
              <a:pPr algn="ctr"/>
              <a:r>
                <a:rPr lang="en-US" altLang="ja-JP" sz="700" dirty="0" err="1" smtClean="0"/>
                <a:t>calctfgeo</a:t>
              </a:r>
              <a:r>
                <a:rPr lang="en-US" altLang="ja-JP" sz="700" dirty="0" smtClean="0"/>
                <a:t> / </a:t>
              </a:r>
              <a:r>
                <a:rPr lang="en-US" altLang="ja-JP" sz="700" dirty="0" err="1" smtClean="0"/>
                <a:t>calctfmouth</a:t>
              </a:r>
              <a:endParaRPr lang="en-US" altLang="ja-JP" sz="700" dirty="0" smtClean="0"/>
            </a:p>
          </p:txBody>
        </p:sp>
        <p:cxnSp>
          <p:nvCxnSpPr>
            <p:cNvPr id="104" name="直線矢印コネクタ 103"/>
            <p:cNvCxnSpPr>
              <a:stCxn id="14" idx="3"/>
              <a:endCxn id="153" idx="1"/>
            </p:cNvCxnSpPr>
            <p:nvPr/>
          </p:nvCxnSpPr>
          <p:spPr>
            <a:xfrm flipV="1">
              <a:off x="1134625" y="1361085"/>
              <a:ext cx="2395044" cy="192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1" name="グループ化 150"/>
            <p:cNvGrpSpPr/>
            <p:nvPr/>
          </p:nvGrpSpPr>
          <p:grpSpPr>
            <a:xfrm>
              <a:off x="3529669" y="1215383"/>
              <a:ext cx="264913" cy="298483"/>
              <a:chOff x="3707904" y="1643352"/>
              <a:chExt cx="503074" cy="566826"/>
            </a:xfrm>
          </p:grpSpPr>
          <p:sp>
            <p:nvSpPr>
              <p:cNvPr id="152" name="メモ 151"/>
              <p:cNvSpPr/>
              <p:nvPr/>
            </p:nvSpPr>
            <p:spPr>
              <a:xfrm flipV="1">
                <a:off x="3707904" y="1656797"/>
                <a:ext cx="503074" cy="553381"/>
              </a:xfrm>
              <a:prstGeom prst="foldedCorner">
                <a:avLst>
                  <a:gd name="adj" fmla="val 34524"/>
                </a:avLst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endParaRPr kumimoji="1" lang="ja-JP" altLang="en-US" sz="900" dirty="0"/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3707904" y="1643352"/>
                <a:ext cx="433780" cy="55338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ja-JP" sz="900" dirty="0" smtClean="0">
                    <a:solidFill>
                      <a:sysClr val="windowText" lastClr="000000"/>
                    </a:solidFill>
                  </a:rPr>
                  <a:t>XML</a:t>
                </a:r>
              </a:p>
            </p:txBody>
          </p:sp>
        </p:grpSp>
        <p:grpSp>
          <p:nvGrpSpPr>
            <p:cNvPr id="156" name="グループ化 155"/>
            <p:cNvGrpSpPr/>
            <p:nvPr/>
          </p:nvGrpSpPr>
          <p:grpSpPr>
            <a:xfrm>
              <a:off x="3146824" y="1836317"/>
              <a:ext cx="264913" cy="298483"/>
              <a:chOff x="3707904" y="1643352"/>
              <a:chExt cx="503074" cy="566826"/>
            </a:xfrm>
          </p:grpSpPr>
          <p:sp>
            <p:nvSpPr>
              <p:cNvPr id="157" name="メモ 156"/>
              <p:cNvSpPr/>
              <p:nvPr/>
            </p:nvSpPr>
            <p:spPr>
              <a:xfrm flipV="1">
                <a:off x="3707904" y="1656797"/>
                <a:ext cx="503074" cy="553381"/>
              </a:xfrm>
              <a:prstGeom prst="foldedCorner">
                <a:avLst>
                  <a:gd name="adj" fmla="val 34524"/>
                </a:avLst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endParaRPr kumimoji="1" lang="ja-JP" altLang="en-US" sz="900" dirty="0"/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3707904" y="1643352"/>
                <a:ext cx="458830" cy="55338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altLang="ja-JP" sz="900" dirty="0" smtClean="0">
                    <a:solidFill>
                      <a:sysClr val="windowText" lastClr="000000"/>
                    </a:solidFill>
                  </a:rPr>
                  <a:t>XML</a:t>
                </a:r>
                <a:endParaRPr kumimoji="1" lang="ja-JP" altLang="en-US" sz="900" dirty="0">
                  <a:solidFill>
                    <a:sysClr val="windowText" lastClr="000000"/>
                  </a:solidFill>
                </a:endParaRPr>
              </a:p>
            </p:txBody>
          </p:sp>
        </p:grpSp>
        <p:cxnSp>
          <p:nvCxnSpPr>
            <p:cNvPr id="159" name="曲線コネクタ 158"/>
            <p:cNvCxnSpPr>
              <a:stCxn id="20" idx="3"/>
              <a:endCxn id="158" idx="1"/>
            </p:cNvCxnSpPr>
            <p:nvPr/>
          </p:nvCxnSpPr>
          <p:spPr>
            <a:xfrm flipV="1">
              <a:off x="2949718" y="1982019"/>
              <a:ext cx="197106" cy="134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線矢印コネクタ 175"/>
            <p:cNvCxnSpPr>
              <a:stCxn id="157" idx="0"/>
            </p:cNvCxnSpPr>
            <p:nvPr/>
          </p:nvCxnSpPr>
          <p:spPr>
            <a:xfrm>
              <a:off x="3279281" y="2134800"/>
              <a:ext cx="0" cy="4339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矢印コネクタ 178"/>
            <p:cNvCxnSpPr>
              <a:stCxn id="152" idx="0"/>
            </p:cNvCxnSpPr>
            <p:nvPr/>
          </p:nvCxnSpPr>
          <p:spPr>
            <a:xfrm>
              <a:off x="3662125" y="1513866"/>
              <a:ext cx="0" cy="10549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矢印コネクタ 184"/>
            <p:cNvCxnSpPr>
              <a:stCxn id="96" idx="2"/>
              <a:endCxn id="209" idx="0"/>
            </p:cNvCxnSpPr>
            <p:nvPr/>
          </p:nvCxnSpPr>
          <p:spPr>
            <a:xfrm flipH="1">
              <a:off x="3432616" y="2986219"/>
              <a:ext cx="2918" cy="14900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曲線コネクタ 187"/>
            <p:cNvCxnSpPr>
              <a:stCxn id="209" idx="3"/>
              <a:endCxn id="88" idx="1"/>
            </p:cNvCxnSpPr>
            <p:nvPr/>
          </p:nvCxnSpPr>
          <p:spPr>
            <a:xfrm flipV="1">
              <a:off x="3586890" y="3176286"/>
              <a:ext cx="513484" cy="80955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prstDash val="sysDot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テキスト ボックス 191"/>
            <p:cNvSpPr txBox="1"/>
            <p:nvPr/>
          </p:nvSpPr>
          <p:spPr>
            <a:xfrm>
              <a:off x="3028243" y="1655989"/>
              <a:ext cx="5153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/>
                <a:t>source</a:t>
              </a:r>
              <a:endParaRPr kumimoji="1" lang="ja-JP" altLang="en-US" sz="900" dirty="0"/>
            </a:p>
          </p:txBody>
        </p:sp>
        <p:sp>
          <p:nvSpPr>
            <p:cNvPr id="193" name="テキスト ボックス 192"/>
            <p:cNvSpPr txBox="1"/>
            <p:nvPr/>
          </p:nvSpPr>
          <p:spPr>
            <a:xfrm>
              <a:off x="3455476" y="1025807"/>
              <a:ext cx="37354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 smtClean="0"/>
                <a:t>mic</a:t>
              </a:r>
              <a:endParaRPr kumimoji="1" lang="ja-JP" altLang="en-US" sz="900" dirty="0"/>
            </a:p>
          </p:txBody>
        </p:sp>
        <p:sp>
          <p:nvSpPr>
            <p:cNvPr id="209" name="フローチャート : 書類 208"/>
            <p:cNvSpPr/>
            <p:nvPr/>
          </p:nvSpPr>
          <p:spPr>
            <a:xfrm>
              <a:off x="3278342" y="3135229"/>
              <a:ext cx="308548" cy="244024"/>
            </a:xfrm>
            <a:prstGeom prst="flowChartDocument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sz="900" dirty="0" smtClean="0">
                  <a:solidFill>
                    <a:schemeClr val="dk1"/>
                  </a:solidFill>
                </a:rPr>
                <a:t>ZIP</a:t>
              </a:r>
              <a:endParaRPr lang="ja-JP" altLang="en-US" sz="900" dirty="0">
                <a:solidFill>
                  <a:schemeClr val="dk1"/>
                </a:solidFill>
              </a:endParaRPr>
            </a:p>
          </p:txBody>
        </p:sp>
        <p:sp>
          <p:nvSpPr>
            <p:cNvPr id="235" name="角丸四角形 234"/>
            <p:cNvSpPr/>
            <p:nvPr/>
          </p:nvSpPr>
          <p:spPr>
            <a:xfrm>
              <a:off x="4100374" y="3391910"/>
              <a:ext cx="832111" cy="341267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900" dirty="0" smtClean="0"/>
                <a:t>harktoolcli-zip2coord</a:t>
              </a:r>
              <a:endParaRPr kumimoji="1" lang="ja-JP" altLang="en-US" sz="900" dirty="0"/>
            </a:p>
          </p:txBody>
        </p:sp>
        <p:sp>
          <p:nvSpPr>
            <p:cNvPr id="236" name="角丸四角形 235"/>
            <p:cNvSpPr/>
            <p:nvPr/>
          </p:nvSpPr>
          <p:spPr>
            <a:xfrm>
              <a:off x="4099876" y="3770274"/>
              <a:ext cx="832111" cy="341267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900" dirty="0" err="1" smtClean="0"/>
                <a:t>harktoolcli-ifftTF</a:t>
              </a:r>
              <a:endParaRPr kumimoji="1" lang="ja-JP" altLang="en-US" sz="900" dirty="0"/>
            </a:p>
          </p:txBody>
        </p:sp>
        <p:cxnSp>
          <p:nvCxnSpPr>
            <p:cNvPr id="237" name="曲線コネクタ 236"/>
            <p:cNvCxnSpPr>
              <a:stCxn id="209" idx="3"/>
              <a:endCxn id="235" idx="1"/>
            </p:cNvCxnSpPr>
            <p:nvPr/>
          </p:nvCxnSpPr>
          <p:spPr>
            <a:xfrm>
              <a:off x="3586890" y="3257241"/>
              <a:ext cx="513484" cy="305302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prstDash val="sysDot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曲線コネクタ 239"/>
            <p:cNvCxnSpPr>
              <a:stCxn id="209" idx="3"/>
              <a:endCxn id="236" idx="1"/>
            </p:cNvCxnSpPr>
            <p:nvPr/>
          </p:nvCxnSpPr>
          <p:spPr>
            <a:xfrm>
              <a:off x="3586890" y="3257241"/>
              <a:ext cx="512986" cy="683667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prstDash val="sysDot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9" name="カギ線コネクタ 1038"/>
            <p:cNvCxnSpPr>
              <a:stCxn id="45" idx="3"/>
              <a:endCxn id="20" idx="1"/>
            </p:cNvCxnSpPr>
            <p:nvPr/>
          </p:nvCxnSpPr>
          <p:spPr>
            <a:xfrm flipV="1">
              <a:off x="1639195" y="1982153"/>
              <a:ext cx="478413" cy="441199"/>
            </a:xfrm>
            <a:prstGeom prst="bentConnector3">
              <a:avLst/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カギ線コネクタ 273"/>
            <p:cNvCxnSpPr>
              <a:stCxn id="27" idx="3"/>
              <a:endCxn id="20" idx="1"/>
            </p:cNvCxnSpPr>
            <p:nvPr/>
          </p:nvCxnSpPr>
          <p:spPr>
            <a:xfrm flipV="1">
              <a:off x="1639126" y="1982153"/>
              <a:ext cx="478482" cy="976804"/>
            </a:xfrm>
            <a:prstGeom prst="bentConnector3">
              <a:avLst/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カギ線コネクタ 283"/>
            <p:cNvCxnSpPr>
              <a:stCxn id="11" idx="6"/>
              <a:endCxn id="37" idx="0"/>
            </p:cNvCxnSpPr>
            <p:nvPr/>
          </p:nvCxnSpPr>
          <p:spPr>
            <a:xfrm>
              <a:off x="1140135" y="1459930"/>
              <a:ext cx="366535" cy="280509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カギ線コネクタ 289"/>
            <p:cNvCxnSpPr>
              <a:stCxn id="36" idx="1"/>
              <a:endCxn id="7" idx="0"/>
            </p:cNvCxnSpPr>
            <p:nvPr/>
          </p:nvCxnSpPr>
          <p:spPr>
            <a:xfrm rot="10800000" flipV="1">
              <a:off x="718570" y="1893220"/>
              <a:ext cx="655644" cy="93023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カギ線コネクタ 297"/>
            <p:cNvCxnSpPr>
              <a:stCxn id="7" idx="2"/>
              <a:endCxn id="45" idx="1"/>
            </p:cNvCxnSpPr>
            <p:nvPr/>
          </p:nvCxnSpPr>
          <p:spPr>
            <a:xfrm rot="16200000" flipH="1">
              <a:off x="998505" y="2047575"/>
              <a:ext cx="95842" cy="655713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線矢印コネクタ 301"/>
            <p:cNvCxnSpPr>
              <a:stCxn id="4" idx="3"/>
              <a:endCxn id="27" idx="1"/>
            </p:cNvCxnSpPr>
            <p:nvPr/>
          </p:nvCxnSpPr>
          <p:spPr>
            <a:xfrm>
              <a:off x="1140135" y="2958958"/>
              <a:ext cx="23407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1" name="テキスト ボックス 320"/>
            <p:cNvSpPr txBox="1"/>
            <p:nvPr/>
          </p:nvSpPr>
          <p:spPr>
            <a:xfrm>
              <a:off x="2773922" y="3129591"/>
              <a:ext cx="658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 smtClean="0"/>
                <a:t>transfer function</a:t>
              </a:r>
              <a:endParaRPr kumimoji="1" lang="ja-JP" altLang="en-US" sz="900" dirty="0"/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414176" y="3737726"/>
              <a:ext cx="832111" cy="341267"/>
            </a:xfrm>
            <a:prstGeom prst="round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900" dirty="0" err="1" smtClean="0"/>
                <a:t>harktoolcli-gentsp</a:t>
              </a:r>
              <a:endParaRPr kumimoji="1" lang="ja-JP" altLang="en-US" sz="900" dirty="0"/>
            </a:p>
          </p:txBody>
        </p:sp>
        <p:sp>
          <p:nvSpPr>
            <p:cNvPr id="52" name="フローチャート : 書類 51"/>
            <p:cNvSpPr/>
            <p:nvPr/>
          </p:nvSpPr>
          <p:spPr>
            <a:xfrm>
              <a:off x="1814358" y="3788666"/>
              <a:ext cx="308548" cy="244024"/>
            </a:xfrm>
            <a:prstGeom prst="flowChartDocument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ja-JP" sz="900" dirty="0" smtClean="0"/>
                <a:t>WAV</a:t>
              </a:r>
              <a:endParaRPr lang="ja-JP" altLang="en-US" sz="900" dirty="0">
                <a:solidFill>
                  <a:schemeClr val="dk1"/>
                </a:solidFill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258637" y="3621598"/>
              <a:ext cx="1186943" cy="566799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00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4027971" y="1753231"/>
              <a:ext cx="1000641" cy="2435166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90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134856" y="940871"/>
              <a:ext cx="150687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i="1" u="sng" dirty="0" smtClean="0"/>
                <a:t>Generate microphone.xml</a:t>
              </a:r>
              <a:endParaRPr kumimoji="1" lang="ja-JP" altLang="en-US" sz="900" i="1" u="sng" dirty="0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144915" y="1543505"/>
              <a:ext cx="150687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i="1" u="sng" dirty="0" smtClean="0"/>
                <a:t>Generate source.xml</a:t>
              </a:r>
              <a:endParaRPr kumimoji="1" lang="ja-JP" altLang="en-US" sz="900" i="1" u="sng" dirty="0"/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233916" y="3441749"/>
              <a:ext cx="11402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i="1" u="sng" dirty="0" smtClean="0"/>
                <a:t>Prepare original TSP</a:t>
              </a:r>
              <a:endParaRPr kumimoji="1" lang="ja-JP" altLang="en-US" sz="900" i="1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963723" y="4158190"/>
              <a:ext cx="67197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>
                  <a:solidFill>
                    <a:schemeClr val="bg1">
                      <a:lumMod val="50000"/>
                    </a:schemeClr>
                  </a:solidFill>
                </a:rPr>
                <a:t> (optional)</a:t>
              </a:r>
              <a:endParaRPr lang="ja-JP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4501496" y="4158189"/>
              <a:ext cx="67197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>
                  <a:solidFill>
                    <a:schemeClr val="bg1">
                      <a:lumMod val="50000"/>
                    </a:schemeClr>
                  </a:solidFill>
                </a:rPr>
                <a:t> (optional)</a:t>
              </a:r>
              <a:endParaRPr lang="ja-JP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4027971" y="1553034"/>
              <a:ext cx="10104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i="1" u="sng" dirty="0" smtClean="0"/>
                <a:t>Check contents</a:t>
              </a:r>
              <a:endParaRPr kumimoji="1" lang="ja-JP" altLang="en-US" sz="900" i="1" dirty="0"/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2725897" y="874020"/>
              <a:ext cx="163503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i="1" u="sng" dirty="0" smtClean="0"/>
                <a:t>Calculate </a:t>
              </a:r>
              <a:r>
                <a:rPr lang="en-US" altLang="ja-JP" sz="900" i="1" u="sng" dirty="0" smtClean="0"/>
                <a:t>t</a:t>
              </a:r>
              <a:r>
                <a:rPr kumimoji="1" lang="en-US" altLang="ja-JP" sz="900" i="1" u="sng" dirty="0" smtClean="0"/>
                <a:t>ransfer function</a:t>
              </a:r>
              <a:endParaRPr kumimoji="1" lang="ja-JP" altLang="en-US" sz="900" i="1" u="sng" dirty="0"/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1374214" y="2806176"/>
              <a:ext cx="264913" cy="291403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900" dirty="0" smtClean="0">
                  <a:solidFill>
                    <a:sysClr val="windowText" lastClr="000000"/>
                  </a:solidFill>
                </a:rPr>
                <a:t>XML</a:t>
              </a:r>
              <a:endParaRPr kumimoji="1" lang="ja-JP" altLang="en-US" sz="900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148" name="直線矢印コネクタ 147"/>
            <p:cNvCxnSpPr>
              <a:stCxn id="50" idx="3"/>
              <a:endCxn id="52" idx="1"/>
            </p:cNvCxnSpPr>
            <p:nvPr/>
          </p:nvCxnSpPr>
          <p:spPr>
            <a:xfrm>
              <a:off x="1246287" y="3908360"/>
              <a:ext cx="568071" cy="231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曲線コネクタ 148"/>
            <p:cNvCxnSpPr>
              <a:stCxn id="52" idx="3"/>
              <a:endCxn id="96" idx="1"/>
            </p:cNvCxnSpPr>
            <p:nvPr/>
          </p:nvCxnSpPr>
          <p:spPr>
            <a:xfrm flipV="1">
              <a:off x="2122906" y="2777495"/>
              <a:ext cx="763578" cy="1133183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prstDash val="sysDot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Workflow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31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Other </a:t>
            </a:r>
            <a:r>
              <a:rPr kumimoji="1" lang="en-US" altLang="ja-JP" dirty="0" smtClean="0"/>
              <a:t>commands</a:t>
            </a:r>
            <a:endParaRPr kumimoji="1" lang="ja-JP" altLang="en-US" dirty="0"/>
          </a:p>
        </p:txBody>
      </p:sp>
      <p:sp>
        <p:nvSpPr>
          <p:cNvPr id="86" name="角丸四角形 85"/>
          <p:cNvSpPr/>
          <p:nvPr/>
        </p:nvSpPr>
        <p:spPr>
          <a:xfrm>
            <a:off x="1636317" y="3052716"/>
            <a:ext cx="1580194" cy="648072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harktoolcli-mat2csv</a:t>
            </a:r>
            <a:endParaRPr kumimoji="1" lang="ja-JP" altLang="en-US" dirty="0"/>
          </a:p>
        </p:txBody>
      </p:sp>
      <p:sp>
        <p:nvSpPr>
          <p:cNvPr id="94" name="角丸四角形 93"/>
          <p:cNvSpPr/>
          <p:nvPr/>
        </p:nvSpPr>
        <p:spPr>
          <a:xfrm>
            <a:off x="5701729" y="3944392"/>
            <a:ext cx="1580194" cy="648072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/>
              <a:t>harktoolcli</a:t>
            </a:r>
            <a:r>
              <a:rPr lang="en-US" altLang="ja-JP" dirty="0" smtClean="0"/>
              <a:t>-conv-</a:t>
            </a:r>
            <a:r>
              <a:rPr lang="en-US" altLang="ja-JP" dirty="0" err="1" smtClean="0"/>
              <a:t>sm</a:t>
            </a:r>
            <a:endParaRPr kumimoji="1" lang="ja-JP" altLang="en-US" dirty="0"/>
          </a:p>
        </p:txBody>
      </p:sp>
      <p:sp>
        <p:nvSpPr>
          <p:cNvPr id="95" name="角丸四角形 94"/>
          <p:cNvSpPr/>
          <p:nvPr/>
        </p:nvSpPr>
        <p:spPr>
          <a:xfrm>
            <a:off x="5701729" y="2815894"/>
            <a:ext cx="1580194" cy="648072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/>
              <a:t>harktoolcli</a:t>
            </a:r>
            <a:r>
              <a:rPr lang="en-US" altLang="ja-JP" dirty="0" smtClean="0"/>
              <a:t>-conv-</a:t>
            </a:r>
            <a:r>
              <a:rPr lang="en-US" altLang="ja-JP" dirty="0" err="1" smtClean="0"/>
              <a:t>tf</a:t>
            </a:r>
            <a:endParaRPr kumimoji="1" lang="ja-JP" altLang="en-US" dirty="0"/>
          </a:p>
        </p:txBody>
      </p:sp>
      <p:sp>
        <p:nvSpPr>
          <p:cNvPr id="217" name="フローチャート : 書類 216"/>
          <p:cNvSpPr/>
          <p:nvPr/>
        </p:nvSpPr>
        <p:spPr>
          <a:xfrm>
            <a:off x="4868686" y="3376751"/>
            <a:ext cx="585938" cy="463406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dirty="0" smtClean="0">
                <a:solidFill>
                  <a:schemeClr val="dk1"/>
                </a:solidFill>
              </a:rPr>
              <a:t>binary</a:t>
            </a:r>
            <a:endParaRPr lang="ja-JP" altLang="en-US" dirty="0">
              <a:solidFill>
                <a:schemeClr val="dk1"/>
              </a:solidFill>
            </a:endParaRPr>
          </a:p>
        </p:txBody>
      </p:sp>
      <p:cxnSp>
        <p:nvCxnSpPr>
          <p:cNvPr id="218" name="曲線コネクタ 217"/>
          <p:cNvCxnSpPr>
            <a:stCxn id="234" idx="2"/>
            <a:endCxn id="95" idx="1"/>
          </p:cNvCxnSpPr>
          <p:nvPr/>
        </p:nvCxnSpPr>
        <p:spPr>
          <a:xfrm rot="16200000" flipH="1">
            <a:off x="5314979" y="2753180"/>
            <a:ext cx="279290" cy="494209"/>
          </a:xfrm>
          <a:prstGeom prst="curvedConnector2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曲線コネクタ 220"/>
          <p:cNvCxnSpPr>
            <a:stCxn id="95" idx="3"/>
            <a:endCxn id="226" idx="1"/>
          </p:cNvCxnSpPr>
          <p:nvPr/>
        </p:nvCxnSpPr>
        <p:spPr>
          <a:xfrm>
            <a:off x="7281923" y="3139930"/>
            <a:ext cx="391818" cy="5118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フローチャート : 書類 225"/>
          <p:cNvSpPr/>
          <p:nvPr/>
        </p:nvSpPr>
        <p:spPr>
          <a:xfrm>
            <a:off x="7673741" y="2913345"/>
            <a:ext cx="585938" cy="463406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dirty="0" smtClean="0">
                <a:solidFill>
                  <a:schemeClr val="dk1"/>
                </a:solidFill>
              </a:rPr>
              <a:t>ZIP</a:t>
            </a:r>
            <a:endParaRPr lang="ja-JP" altLang="en-US" dirty="0">
              <a:solidFill>
                <a:schemeClr val="dk1"/>
              </a:solidFill>
            </a:endParaRPr>
          </a:p>
        </p:txBody>
      </p:sp>
      <p:sp>
        <p:nvSpPr>
          <p:cNvPr id="234" name="フローチャート : 書類 233"/>
          <p:cNvSpPr/>
          <p:nvPr/>
        </p:nvSpPr>
        <p:spPr>
          <a:xfrm>
            <a:off x="4914551" y="2427870"/>
            <a:ext cx="585938" cy="463406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dirty="0" smtClean="0">
                <a:solidFill>
                  <a:schemeClr val="dk1"/>
                </a:solidFill>
              </a:rPr>
              <a:t>binary</a:t>
            </a:r>
            <a:endParaRPr lang="ja-JP" altLang="en-US" dirty="0">
              <a:solidFill>
                <a:schemeClr val="dk1"/>
              </a:solidFill>
            </a:endParaRPr>
          </a:p>
        </p:txBody>
      </p:sp>
      <p:sp>
        <p:nvSpPr>
          <p:cNvPr id="55" name="フローチャート : 書類 54"/>
          <p:cNvSpPr/>
          <p:nvPr/>
        </p:nvSpPr>
        <p:spPr>
          <a:xfrm>
            <a:off x="755576" y="3139930"/>
            <a:ext cx="585938" cy="463406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dirty="0" smtClean="0"/>
              <a:t>.mat</a:t>
            </a:r>
            <a:endParaRPr lang="ja-JP" altLang="en-US" dirty="0">
              <a:solidFill>
                <a:schemeClr val="dk1"/>
              </a:solidFill>
            </a:endParaRPr>
          </a:p>
        </p:txBody>
      </p:sp>
      <p:cxnSp>
        <p:nvCxnSpPr>
          <p:cNvPr id="57" name="曲線コネクタ 56"/>
          <p:cNvCxnSpPr>
            <a:stCxn id="217" idx="0"/>
            <a:endCxn id="95" idx="1"/>
          </p:cNvCxnSpPr>
          <p:nvPr/>
        </p:nvCxnSpPr>
        <p:spPr>
          <a:xfrm rot="5400000" flipH="1" flipV="1">
            <a:off x="5313282" y="2988304"/>
            <a:ext cx="236821" cy="540074"/>
          </a:xfrm>
          <a:prstGeom prst="curvedConnector2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フローチャート : 書類 61"/>
          <p:cNvSpPr/>
          <p:nvPr/>
        </p:nvSpPr>
        <p:spPr>
          <a:xfrm>
            <a:off x="4868686" y="4036725"/>
            <a:ext cx="585938" cy="463406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dirty="0" smtClean="0">
                <a:solidFill>
                  <a:schemeClr val="dk1"/>
                </a:solidFill>
              </a:rPr>
              <a:t>binary</a:t>
            </a:r>
            <a:endParaRPr lang="ja-JP" altLang="en-US" dirty="0">
              <a:solidFill>
                <a:schemeClr val="dk1"/>
              </a:solidFill>
            </a:endParaRPr>
          </a:p>
        </p:txBody>
      </p:sp>
      <p:cxnSp>
        <p:nvCxnSpPr>
          <p:cNvPr id="63" name="曲線コネクタ 62"/>
          <p:cNvCxnSpPr>
            <a:stCxn id="62" idx="3"/>
            <a:endCxn id="94" idx="1"/>
          </p:cNvCxnSpPr>
          <p:nvPr/>
        </p:nvCxnSpPr>
        <p:spPr>
          <a:xfrm>
            <a:off x="5454624" y="4268428"/>
            <a:ext cx="247105" cy="12700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55" idx="3"/>
            <a:endCxn id="86" idx="1"/>
          </p:cNvCxnSpPr>
          <p:nvPr/>
        </p:nvCxnSpPr>
        <p:spPr>
          <a:xfrm>
            <a:off x="1341514" y="3371633"/>
            <a:ext cx="294803" cy="5119"/>
          </a:xfrm>
          <a:prstGeom prst="curved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936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59</Words>
  <Application>Microsoft Office PowerPoint</Application>
  <PresentationFormat>画面に合わせる (4:3)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Workflow</vt:lpstr>
      <vt:lpstr>Other commands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kon</dc:creator>
  <cp:lastModifiedBy>kon</cp:lastModifiedBy>
  <cp:revision>37</cp:revision>
  <dcterms:created xsi:type="dcterms:W3CDTF">2015-11-02T02:35:01Z</dcterms:created>
  <dcterms:modified xsi:type="dcterms:W3CDTF">2015-11-05T10:28:11Z</dcterms:modified>
</cp:coreProperties>
</file>